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Математическая грамотность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pPr algn="r"/>
            <a:r>
              <a:rPr lang="ru-RU" sz="1400" smtClean="0">
                <a:solidFill>
                  <a:schemeClr val="tx1"/>
                </a:solidFill>
              </a:rPr>
              <a:t>Учитель </a:t>
            </a:r>
            <a:r>
              <a:rPr lang="ru-RU" sz="1400" dirty="0" smtClean="0">
                <a:solidFill>
                  <a:schemeClr val="tx1"/>
                </a:solidFill>
              </a:rPr>
              <a:t>математики МБОУ «СОШ № 45» Трушина Н.В</a:t>
            </a:r>
            <a:r>
              <a:rPr lang="ru-RU" sz="1400" smtClean="0">
                <a:solidFill>
                  <a:schemeClr val="tx1"/>
                </a:solidFill>
              </a:rPr>
              <a:t>. </a:t>
            </a:r>
          </a:p>
          <a:p>
            <a:pPr algn="r"/>
            <a:r>
              <a:rPr lang="ru-RU" sz="1400" smtClean="0">
                <a:solidFill>
                  <a:schemeClr val="tx1"/>
                </a:solidFill>
              </a:rPr>
              <a:t>высшая </a:t>
            </a:r>
            <a:r>
              <a:rPr lang="ru-RU" sz="1400" dirty="0" smtClean="0">
                <a:solidFill>
                  <a:schemeClr val="tx1"/>
                </a:solidFill>
              </a:rPr>
              <a:t>квалификационная категория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9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Детей надо учить тому,что пригодится им, когда они вырастутАристипп, гречес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31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Математическая грамотность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748464" cy="53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5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Модель математической грамотности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9189138" cy="452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3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44824"/>
            <a:ext cx="5741876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Умение «формулировать ситуации математически</a:t>
            </a:r>
            <a:r>
              <a:rPr lang="ru-RU" sz="3200" b="1" dirty="0" smtClean="0">
                <a:solidFill>
                  <a:srgbClr val="002060"/>
                </a:solidFill>
              </a:rPr>
              <a:t>»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3284984"/>
            <a:ext cx="576064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Умение «применять математику</a:t>
            </a:r>
            <a:r>
              <a:rPr lang="ru-RU" sz="3200" b="1" dirty="0" smtClean="0">
                <a:solidFill>
                  <a:srgbClr val="002060"/>
                </a:solidFill>
              </a:rPr>
              <a:t>»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4941168"/>
            <a:ext cx="5220072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Умение «интерпретировать</a:t>
            </a:r>
            <a:r>
              <a:rPr lang="ru-RU" sz="3200" b="1" dirty="0" smtClean="0">
                <a:solidFill>
                  <a:srgbClr val="002060"/>
                </a:solidFill>
              </a:rPr>
              <a:t>»</a:t>
            </a:r>
            <a:endParaRPr lang="ru-RU" sz="3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Компетентности математической грамотности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4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39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Математическая грамотность</vt:lpstr>
      <vt:lpstr>Презентация PowerPoint</vt:lpstr>
      <vt:lpstr>Математическая грамотность</vt:lpstr>
      <vt:lpstr>Модель математической грамотности</vt:lpstr>
      <vt:lpstr>Компетентности математической грамотности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грамотность</dc:title>
  <dc:creator>Наташа</dc:creator>
  <cp:lastModifiedBy>Куликова Елена Сергеевна</cp:lastModifiedBy>
  <cp:revision>7</cp:revision>
  <dcterms:created xsi:type="dcterms:W3CDTF">2022-11-21T15:39:53Z</dcterms:created>
  <dcterms:modified xsi:type="dcterms:W3CDTF">2022-11-23T09:30:09Z</dcterms:modified>
</cp:coreProperties>
</file>