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522BD2-EBE5-4B9E-BCE7-5994EFE9C3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0696D6-C534-4E99-8B6D-664DAD991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B9BAF-162E-4AF6-AF95-5F66A7B8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3824D-AC69-4586-AA0C-FFC7960E2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DC8C4C-4E6B-4748-9095-E4950996E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36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3D3C7E-6FAF-4E99-B890-0158588A2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CDCFD3E-64FB-4BA1-9EA0-C5FD66B7A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642232-AE20-4329-A385-9E9AA7C2A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3EFD0A-84FE-4E23-9E80-16FD3BE1B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66919F0-8538-48E7-82E7-B29459916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64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8751E37-0759-4F66-AD76-80A491B526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5799D32-277A-4182-8657-789AB2D44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49C138-BCB3-46BA-94F3-313162626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1B61DED-1C22-439E-8151-283D951C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428468-838E-4569-A0A3-91BA6B005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983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6FD6B7-A51A-4047-86C7-8D28FD028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A443FC-10CE-4161-A832-FFF495D15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C382067-47ED-4AAE-8438-B40A4E114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642C2F7-1CE9-4287-A5F5-28DDA9C27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7F3ADC-ABEC-452C-9E86-20509C01B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050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775A21-34A7-4EA4-9009-B908408C6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7F8027-1E07-4504-A87E-1DA3587B3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6E075B-7EBA-4590-92A1-F7E6C42BF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873FA88-469C-4C3E-9CFF-F2F82AB1D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2AED5C-45A2-404B-9C04-04A6060F9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4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8CFA8A-8AFB-4E94-A950-45F503941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484B0E-C89F-45E8-ADD4-943FAD03C4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8DA0E7-FA84-45C9-AEE7-B167247CD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447434B-8BD7-46E9-9DED-CF0D32007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1F9459-81BE-44C1-B729-F850800E9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28D41A7-928B-4354-8F57-DAA1FFEFD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1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AA29BD-781D-4BA5-A06F-0C4B83C5C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84004A7-CEF9-4850-AACF-84D9BC10AE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8F6A30B-A415-4007-BCAF-C4445322F1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C44044-9F9D-4044-92E3-F700D3547F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86F5A7-4BA5-402F-B52F-EC71C07807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B60B99F-C02E-47CF-A008-07F4EC230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CB3F2FD-7A91-4D86-A1F3-C2FFF4B8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AAD6F9A-D508-4C5D-9EC7-E433B96F6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7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D1639-A178-4165-811F-0D2FB6295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6AF9BE6-3862-4995-9953-59806BA70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A947AE-EA41-4057-B602-1A9E55DF7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696CC5-7689-4304-9E51-22858724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2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8F7712B-5ECF-4474-923A-70F7E2A59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F5E321B3-2ED4-4C93-ADE2-C8F10B8B2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40FA740-97A8-4204-AA8D-4D1F301E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420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F03F12-5F2D-407F-AD82-139D08C16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2586E16-F3A6-4DD1-99F5-7EA77AF32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D99DD8E-3B82-4851-84E0-BBE2E3891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4C8F7FC-4F5B-4337-9752-85B7737B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22BCE97-B3E2-4E1C-A2F4-6024D1C57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67B4494-99FE-4113-B868-FDF972307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46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523402-8C77-43ED-86E9-2F420824A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4B7FC8F-C121-42B4-8CFB-1E7669BFB7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35BEF1A-F497-49D4-9CFD-3772E4E08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81E7B6A-9582-4040-94C0-88E71E351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2D3F19-753D-494A-83F9-26F532BA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AA4D43-9F8A-45A0-B655-A4B398076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767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4942EA-E0BC-49F0-A9E1-71FE5B5B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892CEE7-CA52-472D-BDC0-EC36DFA5A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5B077A-4528-48A8-8B3D-29322882A3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14CE4-D526-4BA1-934A-9C97126359EC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B7A728-4275-4DD4-A182-0A5695E00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1D9EBE-AED8-4600-A4CD-DF8406F4ED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5039E-2B4E-4A4B-9A54-F35D35ADF4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7170CB-43F0-4570-9A29-0EB25046C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0846" y="5419165"/>
            <a:ext cx="8597153" cy="1036910"/>
          </a:xfrm>
        </p:spPr>
        <p:txBody>
          <a:bodyPr>
            <a:normAutofit fontScale="90000"/>
          </a:bodyPr>
          <a:lstStyle/>
          <a:p>
            <a:r>
              <a:rPr lang="ru-RU" dirty="0">
                <a:ln>
                  <a:solidFill>
                    <a:schemeClr val="accent1"/>
                  </a:solidFill>
                </a:ln>
                <a:solidFill>
                  <a:srgbClr val="C00000"/>
                </a:solidFill>
                <a:latin typeface="Arial Black" panose="020B0A04020102020204" pitchFamily="34" charset="0"/>
              </a:rPr>
              <a:t>«ЛЕЧИМ СКВОРЦА»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A315D3D-1FAC-4BB3-8087-980C57CAC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729" y="7461343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Раненый скворец, помогите советом! - Основной раздел - Форумы Mybirds.ru -  все о птицах">
            <a:extLst>
              <a:ext uri="{FF2B5EF4-FFF2-40B4-BE49-F238E27FC236}">
                <a16:creationId xmlns:a16="http://schemas.microsoft.com/office/drawing/2014/main" id="{62F335D9-9383-4E9E-8F30-6EECBAD28D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9423" y="267455"/>
            <a:ext cx="7288306" cy="485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59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77C379-437F-4A06-B182-0F6FBB946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0">
              <a:lnSpc>
                <a:spcPct val="107000"/>
              </a:lnSpc>
            </a:pPr>
            <a:b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40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Изучить глобальную проблему о раненых диких птицах</a:t>
            </a:r>
            <a:br>
              <a:rPr lang="ru-RU" sz="4000" dirty="0">
                <a:solidFill>
                  <a:srgbClr val="7030A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E47BFA-47B2-4A31-B61E-F72071987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49823"/>
            <a:ext cx="10515600" cy="4227139"/>
          </a:xfrm>
        </p:spPr>
        <p:txBody>
          <a:bodyPr>
            <a:normAutofit lnSpcReduction="10000"/>
          </a:bodyPr>
          <a:lstStyle/>
          <a:p>
            <a:pPr marL="685800" indent="0" algn="ctr">
              <a:lnSpc>
                <a:spcPct val="107000"/>
              </a:lnSpc>
              <a:buNone/>
            </a:pPr>
            <a:r>
              <a:rPr lang="ru-RU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</a:t>
            </a:r>
          </a:p>
          <a:p>
            <a:pPr marL="742950" lvl="1" indent="-285750">
              <a:lnSpc>
                <a:spcPct val="107000"/>
              </a:lnSpc>
              <a:buClr>
                <a:srgbClr val="333333"/>
              </a:buClr>
              <a:buSzPts val="1050"/>
              <a:buFont typeface="Helvetica" panose="020B0604020202020204" pitchFamily="34" charset="0"/>
              <a:buAutoNum type="arabicPeriod"/>
            </a:pPr>
            <a:r>
              <a:rPr lang="ru-RU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Определить пути решения данной проблемы.</a:t>
            </a:r>
          </a:p>
          <a:p>
            <a:pPr marL="742950" lvl="1" indent="-285750">
              <a:lnSpc>
                <a:spcPct val="107000"/>
              </a:lnSpc>
              <a:buClr>
                <a:srgbClr val="333333"/>
              </a:buClr>
              <a:buSzPts val="1050"/>
              <a:buFont typeface="Helvetica" panose="020B0604020202020204" pitchFamily="34" charset="0"/>
              <a:buAutoNum type="arabicPeriod"/>
            </a:pPr>
            <a:r>
              <a:rPr lang="ru-RU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Развитие аналитического и критического мышления (анализ конкретной ситуации; вывод и объективная оценка)</a:t>
            </a:r>
          </a:p>
          <a:p>
            <a:pPr marL="742950" lvl="1" indent="-285750">
              <a:lnSpc>
                <a:spcPct val="107000"/>
              </a:lnSpc>
              <a:buClr>
                <a:srgbClr val="333333"/>
              </a:buClr>
              <a:buSzPts val="1050"/>
              <a:buFont typeface="Helvetica" panose="020B0604020202020204" pitchFamily="34" charset="0"/>
              <a:buAutoNum type="arabicPeriod"/>
            </a:pPr>
            <a:r>
              <a:rPr lang="ru-RU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Привитие ценности дружбы, поддержки и взаимовыручки, и совместной деятельности.</a:t>
            </a:r>
          </a:p>
          <a:p>
            <a:pPr marL="742950" lvl="1" indent="-285750">
              <a:lnSpc>
                <a:spcPct val="107000"/>
              </a:lnSpc>
              <a:buClr>
                <a:srgbClr val="333333"/>
              </a:buClr>
              <a:buSzPts val="1050"/>
              <a:buFont typeface="Helvetica" panose="020B0604020202020204" pitchFamily="34" charset="0"/>
              <a:buAutoNum type="arabicPeriod"/>
            </a:pPr>
            <a:r>
              <a:rPr lang="ru-RU" sz="2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Воспитание чувства сострадания к братьям нашим меньшим;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650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C87869-F3C6-4DB3-AE5C-1B87EA3E6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  <a:latin typeface="Arial Black" panose="020B0A04020102020204" pitchFamily="34" charset="0"/>
              </a:rPr>
              <a:t>Сообщение от Алисы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77E63A-0527-4441-A1D1-001815FF51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646" y="1842247"/>
            <a:ext cx="11241741" cy="465062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>
                <a:solidFill>
                  <a:schemeClr val="accent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Вчера совершенно нежданно прямо под дом прискакал раненый скворец... Летать не может, только бегать и подпрыгивать невысоко. Что делать? Пришлось брать... У него раны у основания крыла и лапки. Раны серьёзные, у основания крыла видна кость. Но крыло не висит, оно сложено. На лапку скворец наступает. Надеемся, что это просто повреждение мягких тканей, а не перелом. А вдруг он летать от боли не может, а не от перелома? Раны промыли лекарством. Поместить пришлось в картонную коробку. Туда же поставили мисочки с водой и с крупами (гречка, рис). Как лечить крыло? И чем кормить? Может, крупы не сырые давать, а надо варить? Посоветуйте, пожалуйста. Птиц никогда не держала.</a:t>
            </a:r>
            <a:endParaRPr lang="ru-RU" sz="24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61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B82EBB-3ABD-46F7-A537-A7F6F4692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1</a:t>
            </a:r>
            <a:b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«АКТУАЛЬНОСТЬ МНЕНИЙ»</a:t>
            </a:r>
            <a:b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984BC4-42CC-4E7B-9809-9923533CE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5729"/>
            <a:ext cx="10515600" cy="47112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ru-RU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Отметьте все верные варианты ответа. </a:t>
            </a:r>
          </a:p>
          <a:p>
            <a:pPr marL="0" indent="0">
              <a:buNone/>
            </a:pPr>
            <a:endParaRPr lang="ru-RU" dirty="0">
              <a:latin typeface="Arial Black" panose="020B0A04020102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Arial Black" panose="020B0A04020102020204" pitchFamily="34" charset="0"/>
              </a:rPr>
              <a:t>Алисе лучше крыло и лапку аккуратно подвязать, а кормить скворца вареной гречкой.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Arial Black" panose="020B0A04020102020204" pitchFamily="34" charset="0"/>
              </a:rPr>
              <a:t>Алиса не знает, что случилось с крылом и лапкой скворца. В ветеринарной клинике могут определить и назначить лекарства.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Arial Black" panose="020B0A04020102020204" pitchFamily="34" charset="0"/>
              </a:rPr>
              <a:t>Если нет перелома, то скворец скоро поправится, и Алиса сможет его выпустить на волю.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Arial Black" panose="020B0A04020102020204" pitchFamily="34" charset="0"/>
              </a:rPr>
              <a:t>Если раны будет обрабатывать человек, который не знает, как устроено крыло скворца, он сделает только хуже.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latin typeface="Arial Black" panose="020B0A04020102020204" pitchFamily="34" charset="0"/>
              </a:rPr>
              <a:t>Люди не должны подбирать птиц. Эти птицы не смогут жить в природе, когда люди их вылечат.</a:t>
            </a:r>
          </a:p>
        </p:txBody>
      </p:sp>
    </p:spTree>
    <p:extLst>
      <p:ext uri="{BB962C8B-B14F-4D97-AF65-F5344CB8AC3E}">
        <p14:creationId xmlns:p14="http://schemas.microsoft.com/office/powerpoint/2010/main" val="411797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B22C70-1A33-4644-B4A4-075BA1D93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2</a:t>
            </a:r>
            <a:b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«ОПРЕДЕЛИТЬ ПРИЗНАК» </a:t>
            </a:r>
            <a:b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(признак есть, признака нет, задать вопрос)</a:t>
            </a:r>
            <a:b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989C68A-DFBC-4769-B4AA-1466488381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536381"/>
              </p:ext>
            </p:extLst>
          </p:nvPr>
        </p:nvGraphicFramePr>
        <p:xfrm>
          <a:off x="1169894" y="1516343"/>
          <a:ext cx="10183906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91953">
                  <a:extLst>
                    <a:ext uri="{9D8B030D-6E8A-4147-A177-3AD203B41FA5}">
                      <a16:colId xmlns:a16="http://schemas.microsoft.com/office/drawing/2014/main" val="2504115846"/>
                    </a:ext>
                  </a:extLst>
                </a:gridCol>
                <a:gridCol w="5091953">
                  <a:extLst>
                    <a:ext uri="{9D8B030D-6E8A-4147-A177-3AD203B41FA5}">
                      <a16:colId xmlns:a16="http://schemas.microsoft.com/office/drawing/2014/main" val="1995170423"/>
                    </a:ext>
                  </a:extLst>
                </a:gridCol>
              </a:tblGrid>
              <a:tr h="583406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Признак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 Black" panose="020B0A04020102020204" pitchFamily="34" charset="0"/>
                        </a:rPr>
                        <a:t>Есть ли признак у найденного скворца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4200106"/>
                  </a:ext>
                </a:extLst>
              </a:tr>
              <a:tr h="833438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Птица не может летать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Признак есть</a:t>
                      </a:r>
                    </a:p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Признака нет</a:t>
                      </a:r>
                    </a:p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Задать вопрос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847025"/>
                  </a:ext>
                </a:extLst>
              </a:tr>
              <a:tr h="1083469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Птица не может расправить крыло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Признак есть</a:t>
                      </a:r>
                    </a:p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Признака нет</a:t>
                      </a:r>
                    </a:p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Задать вопрос</a:t>
                      </a:r>
                    </a:p>
                    <a:p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066482"/>
                  </a:ext>
                </a:extLst>
              </a:tr>
              <a:tr h="1083469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Крыло отвисло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Признак есть</a:t>
                      </a:r>
                    </a:p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Признака нет</a:t>
                      </a:r>
                    </a:p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Задать вопрос</a:t>
                      </a:r>
                    </a:p>
                    <a:p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0545341"/>
                  </a:ext>
                </a:extLst>
              </a:tr>
              <a:tr h="1083469"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В месте перелома видна кость или её часть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Признак есть</a:t>
                      </a:r>
                    </a:p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Признака нет</a:t>
                      </a:r>
                    </a:p>
                    <a:p>
                      <a:r>
                        <a:rPr lang="ru-RU" dirty="0">
                          <a:latin typeface="Arial Black" panose="020B0A04020102020204" pitchFamily="34" charset="0"/>
                        </a:rPr>
                        <a:t>Задать вопрос</a:t>
                      </a:r>
                    </a:p>
                    <a:p>
                      <a:pPr algn="ctr"/>
                      <a:endParaRPr lang="ru-RU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017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139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83D9B-642E-437C-9B71-C102494D0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3</a:t>
            </a:r>
            <a:b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«ВЫСКАЗЫВАНИЕ МНЕНИЙ»</a:t>
            </a:r>
            <a:b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34BE32-4BE4-455C-BA94-A59F86094D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>
                <a:solidFill>
                  <a:srgbClr val="7030A0"/>
                </a:solidFill>
                <a:latin typeface="Arial Black" panose="020B0A04020102020204" pitchFamily="34" charset="0"/>
              </a:rPr>
              <a:t>Запишите свои ответы на вопросы.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Многие ребята считали, что Алиса поступила хорошо, подобрав на улице раненого скворца.</a:t>
            </a:r>
          </a:p>
          <a:p>
            <a:pPr marL="0" indent="0">
              <a:buNone/>
            </a:pPr>
            <a:r>
              <a:rPr lang="ru-RU" sz="3200" dirty="0">
                <a:solidFill>
                  <a:srgbClr val="FF0000"/>
                </a:solidFill>
                <a:latin typeface="Arial Black" panose="020B0A04020102020204" pitchFamily="34" charset="0"/>
              </a:rPr>
              <a:t>Другие высказали мнение, что лучше оставлять раненых диких птиц в природе, естественной среде их обитания. Подбирать птиц может быть опасно и для птиц, и для людей.</a:t>
            </a:r>
          </a:p>
          <a:p>
            <a:pPr marL="0" indent="0">
              <a:buNone/>
            </a:pPr>
            <a:r>
              <a:rPr lang="ru-RU" sz="3200" dirty="0">
                <a:latin typeface="Arial Black" panose="020B0A04020102020204" pitchFamily="34" charset="0"/>
              </a:rPr>
              <a:t>Почему подбирать раненых диких птиц может быть опасно для птиц?</a:t>
            </a:r>
          </a:p>
        </p:txBody>
      </p:sp>
    </p:spTree>
    <p:extLst>
      <p:ext uri="{BB962C8B-B14F-4D97-AF65-F5344CB8AC3E}">
        <p14:creationId xmlns:p14="http://schemas.microsoft.com/office/powerpoint/2010/main" val="910185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380BC3-EBEF-4996-B559-4D573188B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2047"/>
            <a:ext cx="10515600" cy="1448641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4</a:t>
            </a:r>
            <a:b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«АРГУМЕНТЫ»</a:t>
            </a:r>
            <a:b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7CCC2F27-D451-4C85-9D0D-5A1BE4BF0E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468119"/>
              </p:ext>
            </p:extLst>
          </p:nvPr>
        </p:nvGraphicFramePr>
        <p:xfrm>
          <a:off x="363072" y="1156447"/>
          <a:ext cx="11645152" cy="5701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8518">
                  <a:extLst>
                    <a:ext uri="{9D8B030D-6E8A-4147-A177-3AD203B41FA5}">
                      <a16:colId xmlns:a16="http://schemas.microsoft.com/office/drawing/2014/main" val="1678963579"/>
                    </a:ext>
                  </a:extLst>
                </a:gridCol>
                <a:gridCol w="1638065">
                  <a:extLst>
                    <a:ext uri="{9D8B030D-6E8A-4147-A177-3AD203B41FA5}">
                      <a16:colId xmlns:a16="http://schemas.microsoft.com/office/drawing/2014/main" val="1487774512"/>
                    </a:ext>
                  </a:extLst>
                </a:gridCol>
                <a:gridCol w="1568569">
                  <a:extLst>
                    <a:ext uri="{9D8B030D-6E8A-4147-A177-3AD203B41FA5}">
                      <a16:colId xmlns:a16="http://schemas.microsoft.com/office/drawing/2014/main" val="3413775088"/>
                    </a:ext>
                  </a:extLst>
                </a:gridCol>
              </a:tblGrid>
              <a:tr h="735352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Black" panose="020B0A04020102020204" pitchFamily="34" charset="0"/>
                        </a:rPr>
                        <a:t>Можно ли использовать аргумент, чтобы подтвердить точку зрения?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Black" panose="020B0A04020102020204" pitchFamily="34" charset="0"/>
                        </a:rPr>
                        <a:t>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Black" panose="020B0A04020102020204" pitchFamily="34" charset="0"/>
                        </a:rPr>
                        <a:t>Нет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46391"/>
                  </a:ext>
                </a:extLst>
              </a:tr>
              <a:tr h="1044323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Black" panose="020B0A04020102020204" pitchFamily="34" charset="0"/>
                        </a:rPr>
                        <a:t>Любой человек может подобрать и принести домой дикую птицу, если сможет её поймать.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708604"/>
                  </a:ext>
                </a:extLst>
              </a:tr>
              <a:tr h="1062175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Black" panose="020B0A04020102020204" pitchFamily="34" charset="0"/>
                        </a:rPr>
                        <a:t>Дикая птица в домашних условиях полностью зависит от человека, не может использовать свои инстинкты.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58609"/>
                  </a:ext>
                </a:extLst>
              </a:tr>
              <a:tr h="1062175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Black" panose="020B0A04020102020204" pitchFamily="34" charset="0"/>
                        </a:rPr>
                        <a:t>Во времена Древнего Рима домашние утки могли летать, что не характерно для одомашненных птиц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154619"/>
                  </a:ext>
                </a:extLst>
              </a:tr>
              <a:tr h="735352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Black" panose="020B0A04020102020204" pitchFamily="34" charset="0"/>
                        </a:rPr>
                        <a:t>Природа регулирует количество здоровых и больных животных.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358972"/>
                  </a:ext>
                </a:extLst>
              </a:tr>
              <a:tr h="1062175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Arial Black" panose="020B0A04020102020204" pitchFamily="34" charset="0"/>
                        </a:rPr>
                        <a:t>Очень трудно создать дома условия, полностью соответствующие тем, в которых живёт дикая птица в природе.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833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233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952DAA-D4B0-4EC8-BE98-58E041FA9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Задание 5</a:t>
            </a:r>
            <a:b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«НАШИ ДЕЙСТВИЯ» </a:t>
            </a:r>
            <a:br>
              <a:rPr lang="ru-RU" sz="24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E51CCA-4401-4D53-8E2D-85FA92DB2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047"/>
            <a:ext cx="10515600" cy="510782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Какие из перечисленных ниже действий помогут диким птицам? </a:t>
            </a:r>
          </a:p>
          <a:p>
            <a:pPr marL="0" indent="0">
              <a:buNone/>
            </a:pPr>
            <a:r>
              <a:rPr lang="ru-RU" dirty="0">
                <a:latin typeface="Arial Black" panose="020B0A04020102020204" pitchFamily="34" charset="0"/>
              </a:rPr>
              <a:t>Отметьте все верные варианты ответа.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Сделать и повесить скворечник.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Вместе с родителями помочь приюту, где содержат попавших в беду диких птиц.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Пойти в зоопарк смотреть на диких птиц.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Разместить на уличных стендах листовки о том, как действовать, если ты увидел, что диким птицам нужна помощь.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Узнать, какие дикие птицы обитают в вашей местности.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Сходить домой к Алисе и посмотреть на скворца.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>
                <a:solidFill>
                  <a:schemeClr val="accent1"/>
                </a:solidFill>
                <a:latin typeface="Arial Black" panose="020B0A04020102020204" pitchFamily="34" charset="0"/>
              </a:rPr>
              <a:t>Сделать и повесить кормушку для птиц, регулярно кормить птиц.</a:t>
            </a:r>
          </a:p>
        </p:txBody>
      </p:sp>
    </p:spTree>
    <p:extLst>
      <p:ext uri="{BB962C8B-B14F-4D97-AF65-F5344CB8AC3E}">
        <p14:creationId xmlns:p14="http://schemas.microsoft.com/office/powerpoint/2010/main" val="1305280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9A6612-6E6A-403B-BE95-8C062B919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>
                <a:solidFill>
                  <a:srgbClr val="FF0000"/>
                </a:solidFill>
                <a:latin typeface="Arial Black" panose="020B0A04020102020204" pitchFamily="34" charset="0"/>
              </a:rPr>
              <a:t>Итог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D9610F-6398-40B6-93BC-1D39B66D3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6412"/>
            <a:ext cx="10515600" cy="506954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Arial Black" panose="020B0A04020102020204" pitchFamily="34" charset="0"/>
              </a:rPr>
              <a:t>Изучили данный вопрос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Arial Black" panose="020B0A04020102020204" pitchFamily="34" charset="0"/>
              </a:rPr>
              <a:t>Рассмотрели мнения других ребят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Arial Black" panose="020B0A04020102020204" pitchFamily="34" charset="0"/>
              </a:rPr>
              <a:t>Определили и составили верные признаки перелома крыла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Arial Black" panose="020B0A04020102020204" pitchFamily="34" charset="0"/>
              </a:rPr>
              <a:t>Сформулировали  аргументы для подтверждения точки зрения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Arial Black" panose="020B0A04020102020204" pitchFamily="34" charset="0"/>
              </a:rPr>
              <a:t>Определили верные действия, которые помогут диким птицам 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latin typeface="Arial Black" panose="020B0A04020102020204" pitchFamily="34" charset="0"/>
              </a:rPr>
              <a:t>Научились работать в команде, искать пути решения совместно, учитывая мнения каждого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00090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52</TotalTime>
  <Words>675</Words>
  <Application>Microsoft Office PowerPoint</Application>
  <PresentationFormat>Широкоэкранный</PresentationFormat>
  <Paragraphs>68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Helvetica</vt:lpstr>
      <vt:lpstr>Тема Office</vt:lpstr>
      <vt:lpstr>«ЛЕЧИМ СКВОРЦА»</vt:lpstr>
      <vt:lpstr> ЦЕЛЬ: Изучить глобальную проблему о раненых диких птицах </vt:lpstr>
      <vt:lpstr>Сообщение от Алисы</vt:lpstr>
      <vt:lpstr>Задание 1 «АКТУАЛЬНОСТЬ МНЕНИЙ» </vt:lpstr>
      <vt:lpstr>Задание 2 «ОПРЕДЕЛИТЬ ПРИЗНАК»  (признак есть, признака нет, задать вопрос) </vt:lpstr>
      <vt:lpstr>Задание 3 «ВЫСКАЗЫВАНИЕ МНЕНИЙ» </vt:lpstr>
      <vt:lpstr>Задание 4 «АРГУМЕНТЫ» </vt:lpstr>
      <vt:lpstr>Задание 5 «НАШИ ДЕЙСТВИЯ»  </vt:lpstr>
      <vt:lpstr>Итог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«ЛЕЧИМ СКВОРЦА»</dc:title>
  <dc:creator>User</dc:creator>
  <cp:lastModifiedBy>User</cp:lastModifiedBy>
  <cp:revision>1</cp:revision>
  <dcterms:created xsi:type="dcterms:W3CDTF">2022-11-29T14:40:22Z</dcterms:created>
  <dcterms:modified xsi:type="dcterms:W3CDTF">2022-11-29T15:32:39Z</dcterms:modified>
</cp:coreProperties>
</file>